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dceccd97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dceccd97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dceccd9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dceccd9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dceccd9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dceccd9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dceccd9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dceccd9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dceccd97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dceccd97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dceccd97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dceccd97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b37791f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b37791f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b37791f8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b37791f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b37791f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b37791f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b43d0fb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b43d0fb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b43d0fb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b43d0fb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ceccd9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ceccd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dceccd9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dceccd9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dceccd9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dceccd9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4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2600" y="1463550"/>
            <a:ext cx="5098800" cy="2216400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54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b="1" lang="fr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Étude sur l’alimentation dans le monde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63" y="956100"/>
            <a:ext cx="8123180" cy="39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49450" y="124800"/>
            <a:ext cx="893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10 pays ayant reçu le plus d’aide alimentaire - 2013 à 2016</a:t>
            </a:r>
            <a:endParaRPr sz="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t/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13" y="1094625"/>
            <a:ext cx="6723724" cy="3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5 pays ayant reçu le plus d’aide alimentaire - 2013 à 2016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74" y="1085675"/>
            <a:ext cx="7610801" cy="36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Disponibilité intérieure par habitant - Top 10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13" y="1023050"/>
            <a:ext cx="7858024" cy="37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Disponibilité intérieure par habitant - Bottom 10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1999" t="0"/>
          <a:stretch/>
        </p:blipFill>
        <p:spPr>
          <a:xfrm>
            <a:off x="753275" y="1064550"/>
            <a:ext cx="3515075" cy="34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7700"/>
            <a:ext cx="3423700" cy="7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01149"/>
            <a:ext cx="4410000" cy="8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6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Étude sur le manioc en Thaïlande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563" y="915700"/>
            <a:ext cx="4948875" cy="3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Évolution du volume d’aide alimentaire - 2013 à 2016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67425" y="371700"/>
            <a:ext cx="83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Contexte et spécification des données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68575" y="1467475"/>
            <a:ext cx="81312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Étude de grande ampleur sur la sous-nutrition dans le monde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Analyse de données mondiales (source FAO) 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Disponibilité alimentaire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Aide alimentaire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Sous-nutrition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67425" y="371700"/>
            <a:ext cx="838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Méthodologie de l’analyse</a:t>
            </a:r>
            <a:endParaRPr b="1" sz="28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06400" y="1495200"/>
            <a:ext cx="8131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Analyse exploratoire des données avec Python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Visualisations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Aperçus des tendances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688" y="1567400"/>
            <a:ext cx="376326" cy="3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700" y="3724775"/>
            <a:ext cx="376325" cy="42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761" y="2581138"/>
            <a:ext cx="506225" cy="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249450" y="124800"/>
            <a:ext cx="838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Proportion de personnes en état de sous-nutrition en 2017</a:t>
            </a:r>
            <a:endParaRPr sz="100">
              <a:solidFill>
                <a:schemeClr val="accent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25" y="1286738"/>
            <a:ext cx="4519899" cy="257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/>
          <p:nvPr/>
        </p:nvCxnSpPr>
        <p:spPr>
          <a:xfrm>
            <a:off x="4196800" y="3223250"/>
            <a:ext cx="137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/>
        </p:nvSpPr>
        <p:spPr>
          <a:xfrm>
            <a:off x="5717475" y="2400300"/>
            <a:ext cx="3442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7.1%</a:t>
            </a:r>
            <a:endParaRPr sz="51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de la population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en état de sous nutrition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850750" y="3357450"/>
            <a:ext cx="3442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97.2</a:t>
            </a:r>
            <a:r>
              <a:rPr lang="fr" sz="51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%</a:t>
            </a:r>
            <a:endParaRPr sz="51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de la population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pourrait être nourrie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975" y="1019275"/>
            <a:ext cx="2967200" cy="2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 de personnes qui pourraient être nourries en 2017</a:t>
            </a:r>
            <a:endParaRPr sz="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356800" y="2017650"/>
            <a:ext cx="44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Les végétaux</a:t>
            </a:r>
            <a:endParaRPr i="1" sz="2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permettraient de nourrir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80.3% de la population mondiale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338" y="3497075"/>
            <a:ext cx="45624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249450" y="124800"/>
            <a:ext cx="89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1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 de personnes qui pourraient être nourries par les végétaux en 2017</a:t>
            </a:r>
            <a:endParaRPr sz="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888" y="894900"/>
            <a:ext cx="4959371" cy="3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280625" y="1434200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Nourriture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254500" y="3778200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Semences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406900" y="3089750"/>
            <a:ext cx="181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Aliments pour animaux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308825" y="2088225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Autres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308825" y="1489200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Pertes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219700" y="4136250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Traitement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Répartition de la disponibilité intérieure</a:t>
            </a:r>
            <a:endParaRPr sz="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438" y="1163575"/>
            <a:ext cx="3681675" cy="34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9450" y="124800"/>
            <a:ext cx="89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Répartition de l’utilisation des céréales</a:t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4" y="957850"/>
            <a:ext cx="7877149" cy="37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 amt="48000"/>
          </a:blip>
          <a:srcRect b="82801" l="0" r="0" t="0"/>
          <a:stretch/>
        </p:blipFill>
        <p:spPr>
          <a:xfrm>
            <a:off x="0" y="0"/>
            <a:ext cx="9144001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49450" y="124800"/>
            <a:ext cx="893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b="1" lang="fr" sz="21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10 pays avec le plus fort taux de sous nutrition - 2017</a:t>
            </a:r>
            <a:endParaRPr sz="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t/>
            </a:r>
            <a:endParaRPr b="1" sz="21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